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310" r:id="rId4"/>
    <p:sldId id="311" r:id="rId5"/>
    <p:sldId id="284" r:id="rId6"/>
    <p:sldId id="285" r:id="rId7"/>
    <p:sldId id="286" r:id="rId8"/>
    <p:sldId id="287" r:id="rId9"/>
    <p:sldId id="288" r:id="rId10"/>
    <p:sldId id="289" r:id="rId11"/>
    <p:sldId id="293" r:id="rId12"/>
    <p:sldId id="294" r:id="rId13"/>
    <p:sldId id="290" r:id="rId14"/>
    <p:sldId id="295" r:id="rId15"/>
    <p:sldId id="291" r:id="rId16"/>
    <p:sldId id="292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8" r:id="rId29"/>
    <p:sldId id="307" r:id="rId30"/>
    <p:sldId id="309" r:id="rId31"/>
    <p:sldId id="312" r:id="rId32"/>
    <p:sldId id="313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0" autoAdjust="0"/>
    <p:restoredTop sz="94699"/>
  </p:normalViewPr>
  <p:slideViewPr>
    <p:cSldViewPr snapToGrid="0">
      <p:cViewPr varScale="1">
        <p:scale>
          <a:sx n="115" d="100"/>
          <a:sy n="115" d="100"/>
        </p:scale>
        <p:origin x="7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935C2-78F2-8CE2-DE15-DF06576EB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FAFCA5-BC9C-B131-30CA-CD0A1FF69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B489BB-7237-138F-9544-99099D5D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26D46-DE3C-8224-3418-37A9600E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F066ED-2285-98C9-DB36-19E2DAEDB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7603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583A1C-92CA-00A2-7E2B-2C678F10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0FA80F0-96F5-15C8-DFF5-0DDA06750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8A3EF4-8C0F-D1C3-78F9-715FB873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96A4A1-AB7B-DD60-6EE4-1A2333B1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AB9E70-00C6-7A89-85B9-59408BB6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97064B3-B714-9020-DE01-4F43DFFFD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62F7689-21B5-11DC-5510-9C91932C3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767CC-E73E-2BC3-8AB9-37D027E7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FDB351-2786-5644-88EF-3F5D0F43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776612-6CB1-F77A-5CC1-1E596C8F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180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27191B-5CA0-983D-D5A1-711E6D91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535EEB-9486-5DF8-5485-AE40595FC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B2F0FC-5BEB-F4C9-FA98-78E9D4A5B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64D031-C70E-F5B6-A025-0C2310CC3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3EF60F-EEE7-1E45-FF17-0D6889FB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006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AD1C7-A5C1-C930-2914-38ADE99B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A1F983-9BCD-0ED9-785A-772316579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743A3A-E91D-F59B-C1FC-C2C6E648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3D7BCE-8B9D-4550-B07A-13B88ABD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C486A3-4964-A4F0-18AF-24845A55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0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FB9016-2298-71CC-33A8-E0C0ACA6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10517-033D-640F-655D-C1CD63D41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641769-5917-7DF3-85AF-A4C1AA858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42DEB4-2D53-5503-2A31-31DD7ADC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7DF5B1-6BDC-1875-8109-3B15C111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6855-325C-618C-6AB7-1FFE49C5F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85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3AE191-290B-22AF-36E7-6D502A532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39AF56-12A9-1107-C0A8-33D9EF0E8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A4991-D9C0-83FE-F13F-57F62F587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C9CC8B-D93F-8925-DB1C-41439F261E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1BB909-2974-F9AA-8343-0AB4436C79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6D7841-C083-D1E6-37BD-121F09458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8866B4-C0B0-0129-27B0-D230F19F4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7E5015-F56F-9180-43F6-A96D1373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784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C7C2C-3CB8-5198-E4A8-8333491CB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2D01F5-965A-8A43-C1E1-779672D51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4A39F2A-39F1-BBE2-C2C8-DD743EB9D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7A4344-C0C9-675F-3F4A-A47E3CFA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951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8ED92C-D5B9-E79A-9DA2-92A53AD12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747698-2BF0-9B8F-814D-967A650B7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90BFD3-9759-39BF-2B02-9D4426E3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23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0DE8A-5E38-3E4B-295B-3039F30A3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E09E35-3452-F19A-BC77-8F27FD1ED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6EA198-5EE8-10F7-45A7-84E5560C54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138E6-1FF4-E99F-535B-B1D3618F6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1F3D94-9BE8-C822-3C00-CCCDF976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F9B42A-46E9-1943-30D5-3147F5164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54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C3F26-9991-989F-F527-93B32C5A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14B6C06-486D-CB46-82EF-1F0DC2E67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0711C6-DFF8-B47B-8307-85A868798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34D1D5-9E02-F954-9B97-638A4C3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36A3A3-A133-98E0-4258-6181E12C8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5B6D8C-2A2C-15CD-41A8-6CBF6761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99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AAA808D-B564-B014-5754-ED091B75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010DC7-4326-1521-5C73-C77A794D0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8E760B-6A70-C901-854A-AD2CF1D22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5F39B9-C9F0-D311-F8F0-8B738CEB6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C08555-C97B-7FC8-B363-861D891F78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652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24867-36F9-0F61-D7FA-5D7E344549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AC74AD-386B-54E2-7A7C-96B10A166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6629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311BA-5C10-1F0A-7A0D-B872B9B2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DB Table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652068F-5180-BF93-859F-6CAD64A2E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89" y="1825625"/>
            <a:ext cx="4962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8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5C9C3-5D5D-67DD-6F1D-8E5EDBC9C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Views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003141F-5F44-11DA-E415-DB996B007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259" y="1825625"/>
            <a:ext cx="4902507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0EA71DE-E55F-B219-637C-3CC120835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952" y="1825625"/>
            <a:ext cx="5945965" cy="376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52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FEC7E7-2C3E-4701-5679-3487EAE8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Metadata</a:t>
            </a:r>
            <a:r>
              <a:rPr lang="de-DE" dirty="0"/>
              <a:t> Extension	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9F8512B-1599-BA5D-A651-EE12B302E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58" y="1690687"/>
            <a:ext cx="3294840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7E30BCB-78A7-40E1-0AF5-9DA47BE25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504" y="1702493"/>
            <a:ext cx="2543580" cy="435133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8ED3B8E-A1A3-0877-250B-FB363A86A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490" y="1690687"/>
            <a:ext cx="2686399" cy="43631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9DC61E2-46BA-4993-8213-F479BA5A2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7568" y="1702493"/>
            <a:ext cx="2716743" cy="376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93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3E8EC-8DEE-3B49-B02A-894A3D65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Definition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3E4816C-215A-CCEF-0419-97EEF3021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0239" y="1690688"/>
            <a:ext cx="5048266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7446F55-4E68-2139-4B3B-6168CF9DD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443" y="1563654"/>
            <a:ext cx="4319418" cy="460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466FB-32C9-2B8F-C415-03A3DC8A9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Projection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F1248DCA-0A22-2C01-E74E-3A926ABD5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250" y="2267744"/>
            <a:ext cx="5905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52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B0E4CA-5BE5-2327-8BDE-5BE51FEA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binding</a:t>
            </a:r>
            <a:r>
              <a:rPr lang="de-DE" dirty="0"/>
              <a:t> and </a:t>
            </a:r>
            <a:r>
              <a:rPr lang="de-DE" dirty="0" err="1"/>
              <a:t>run</a:t>
            </a:r>
            <a:r>
              <a:rPr lang="de-DE" dirty="0"/>
              <a:t> SAP Fiori Elements </a:t>
            </a:r>
            <a:r>
              <a:rPr lang="de-DE" dirty="0" err="1"/>
              <a:t>preview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D0AE1-38CB-9DBD-C47C-F661C2EF9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/IWFND/V4_ADMIN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A89506F-5C6E-5799-F970-273F6FAED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81411"/>
            <a:ext cx="7772400" cy="243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1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1D703-A7EE-0F3B-5E5F-FC5C21A8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0F91F293-7069-9DEB-533C-51B68F64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3067844"/>
            <a:ext cx="102362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24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4797E4-096E-35FC-38F9-DF5DE8B40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4EB1DC-386B-2166-AD64-4046D217D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Create a Value Help ZI_PRODUCTS_###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I_Product</a:t>
            </a:r>
            <a:r>
              <a:rPr lang="de-DE" dirty="0"/>
              <a:t>.</a:t>
            </a:r>
          </a:p>
          <a:p>
            <a:r>
              <a:rPr lang="de-DE" dirty="0"/>
              <a:t>Fields</a:t>
            </a: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</a:t>
            </a:r>
            <a:endParaRPr lang="de-DE" b="0" i="0" u="none" strike="noStrike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Price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Currency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ProductGroup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BaseUnit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8182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670EFA-3897-367D-D4D5-F1FC901F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FBFA4-6AB1-5B62-06E5-AE2EDF843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Consumption</a:t>
            </a:r>
            <a:r>
              <a:rPr lang="de-DE" sz="2000" b="0" i="0" u="none" strike="noStrike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valueHelpDefinition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entity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'ZI_PRODUCTS_###'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ProductText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additionalBinding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'Price'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'Currency'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]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</a:p>
          <a:p>
            <a:endParaRPr lang="de-D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Annotation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field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ordereditem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5532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55D05-33C5-BD9B-C0C2-9F01E423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5D17650E-9F2A-E7BE-E83D-F92363AA1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1123" y="1825625"/>
            <a:ext cx="6289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66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5816B-0F26-B783-2892-2CC476F14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6BD7B5-42C8-4DD6-6DBA-6AEBBF1DB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rgbClr val="1F1F1F"/>
                </a:solidFill>
                <a:highlight>
                  <a:srgbClr val="FFFFFF"/>
                </a:highlight>
                <a:latin typeface="72 Brand Variable"/>
              </a:rPr>
              <a:t>H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ow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to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wrap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the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BAPI_PR_CREATE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your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SAP S/4HANA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system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and release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it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for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consumption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tier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1.</a:t>
            </a:r>
          </a:p>
          <a:p>
            <a:endParaRPr lang="de-DE" dirty="0"/>
          </a:p>
        </p:txBody>
      </p:sp>
      <p:pic>
        <p:nvPicPr>
          <p:cNvPr id="1028" name="Picture 4" descr="Scenario overview">
            <a:extLst>
              <a:ext uri="{FF2B5EF4-FFF2-40B4-BE49-F238E27FC236}">
                <a16:creationId xmlns:a16="http://schemas.microsoft.com/office/drawing/2014/main" id="{8B23FA67-FAA1-210D-DFA4-39F56418A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593" y="2915478"/>
            <a:ext cx="4346813" cy="394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730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DCF834-2F49-5ABE-34A2-12ED69BC6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CAC466A-2F4F-DEE3-7CF7-66BD8CFA0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7577"/>
            <a:ext cx="7772400" cy="787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1F3F31-9724-C569-A1F5-27937F752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348" y="2824571"/>
            <a:ext cx="6622774" cy="36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18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372C-5292-00DD-60A3-A9A60D8A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AD8F0B-C479-3C86-8429-3FEFBBBC3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get_instance_features</a:t>
            </a:r>
            <a:r>
              <a:rPr lang="de-DE" dirty="0"/>
              <a:t> </a:t>
            </a:r>
            <a:r>
              <a:rPr lang="de-DE" dirty="0" err="1"/>
              <a:t>wit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C119ADE-0BCF-C0C6-D9F2-066AC6DC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57775"/>
            <a:ext cx="7772400" cy="375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47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12FAD8-8BB0-D897-8160-4236D464D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on save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BAPI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mode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9521266-3BAD-ADE1-97A8-8C6C2B2EA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2066"/>
            <a:ext cx="10515600" cy="10215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5B7392C-E971-5537-BF28-21296157B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517" y="3290585"/>
            <a:ext cx="5502965" cy="320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02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9D3E64-A78C-92DD-B8EB-D885ADE2D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CDCC94-14F7-127D-4105-26E2B1347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Add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with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u="sng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unmanaged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save</a:t>
            </a:r>
            <a:endParaRPr lang="de-DE" dirty="0"/>
          </a:p>
          <a:p>
            <a:r>
              <a:rPr lang="de-DE" dirty="0"/>
              <a:t>Delete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persistent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table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zashopcart_002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400FB4F-84E7-6207-DC1C-1340582A4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429000"/>
            <a:ext cx="66802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01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2F032A-67F4-A30E-39B1-EB273D49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8DA320-B2F2-FB14-A93B-B53A1ECD4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40836"/>
            <a:ext cx="7772400" cy="371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32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9CF43-E80A-B425-BA46-7CAC8F97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in </a:t>
            </a:r>
            <a:r>
              <a:rPr lang="de-DE" dirty="0" err="1"/>
              <a:t>Metadata</a:t>
            </a:r>
            <a:r>
              <a:rPr lang="de-DE" dirty="0"/>
              <a:t> Extension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8A02BB2-288B-2EFA-D09E-90FB7D47F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282156"/>
            <a:ext cx="105156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53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9C0AF-E20E-040E-C4D0-DF306110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E5774E5-5CEA-B0CF-0FAC-A164CF71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5450" y="2089944"/>
            <a:ext cx="6261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98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Duplicate</a:t>
            </a:r>
            <a:r>
              <a:rPr lang="de-DE" dirty="0"/>
              <a:t> 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so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codings</a:t>
            </a:r>
            <a:r>
              <a:rPr lang="de-DE" dirty="0"/>
              <a:t>.</a:t>
            </a:r>
          </a:p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activate</a:t>
            </a:r>
            <a:r>
              <a:rPr lang="de-DE" dirty="0"/>
              <a:t>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567A2A-F46D-1BFC-DFCC-3AF3F3B31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939833"/>
            <a:ext cx="7772400" cy="323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52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your</a:t>
            </a:r>
            <a:r>
              <a:rPr lang="de-DE" dirty="0"/>
              <a:t> global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CFA8B09-BE19-D896-1AA3-2FA2F0656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391" y="2443313"/>
            <a:ext cx="6405217" cy="374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16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E8F58-EB8F-4F16-60F5-117286AC4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D7998A-8873-974C-8A42-7CC064B9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save_modified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C3E7AF2-51E9-F112-2EDB-427CA1DC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195" y="2596819"/>
            <a:ext cx="6377609" cy="339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40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EAD30-292D-E7BB-BF6B-2426DBDCB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Runtime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for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Business Objects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</a:t>
            </a:r>
            <a:endParaRPr lang="de-DE" dirty="0"/>
          </a:p>
        </p:txBody>
      </p:sp>
      <p:pic>
        <p:nvPicPr>
          <p:cNvPr id="1026" name="Picture 2" descr="Runtime for the Managed Business Objects with Unmanaged Save">
            <a:extLst>
              <a:ext uri="{FF2B5EF4-FFF2-40B4-BE49-F238E27FC236}">
                <a16:creationId xmlns:a16="http://schemas.microsoft.com/office/drawing/2014/main" id="{4CDFBB60-1F53-B231-072C-4827FCAD6D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877" y="1825625"/>
            <a:ext cx="730224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506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9509B-0482-B79C-6A67-A44AD70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Extra Work </a:t>
            </a:r>
            <a:r>
              <a:rPr lang="de-DE" dirty="0"/>
              <a:t>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5BE717-F1AB-737A-5BDA-AA6A0E80B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Implement a </a:t>
            </a:r>
            <a:r>
              <a:rPr lang="de-DE" dirty="0" err="1"/>
              <a:t>selection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B23A246-8538-E485-593D-2C965F136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987161"/>
            <a:ext cx="7772400" cy="202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595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085A3-351C-9F7C-69E3-4865B924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Work I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D8996A2-1279-BDFB-4E75-C02EF91F4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446" y="1825625"/>
            <a:ext cx="102991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54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7FE2CE-6DFC-DFE3-8C03-9D164CC70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Work 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0F6B84-889F-AF1F-AA9E-756A35626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Try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 </a:t>
            </a:r>
            <a:r>
              <a:rPr lang="de-DE" dirty="0" err="1"/>
              <a:t>app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an API.</a:t>
            </a:r>
          </a:p>
        </p:txBody>
      </p:sp>
    </p:spTree>
    <p:extLst>
      <p:ext uri="{BB962C8B-B14F-4D97-AF65-F5344CB8AC3E}">
        <p14:creationId xmlns:p14="http://schemas.microsoft.com/office/powerpoint/2010/main" val="3792848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55E5703-F422-1646-9E29-6EED1CE71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within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Transactional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Processing</a:t>
            </a:r>
            <a:endParaRPr lang="de-DE" dirty="0"/>
          </a:p>
        </p:txBody>
      </p:sp>
      <p:pic>
        <p:nvPicPr>
          <p:cNvPr id="2050" name="Picture 2" descr="Unmanaged Save within the Transactional Processing">
            <a:extLst>
              <a:ext uri="{FF2B5EF4-FFF2-40B4-BE49-F238E27FC236}">
                <a16:creationId xmlns:a16="http://schemas.microsoft.com/office/drawing/2014/main" id="{A550B63E-C9CD-4D91-BE05-FC34240F1A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6105" y="340261"/>
            <a:ext cx="3477983" cy="630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1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1DA82-E31F-D05E-BB1F-969BE1806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Interface (</a:t>
            </a:r>
            <a:r>
              <a:rPr lang="de-DE" dirty="0" err="1"/>
              <a:t>local</a:t>
            </a:r>
            <a:r>
              <a:rPr lang="de-DE" dirty="0"/>
              <a:t>)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A62ECB4E-1E5D-E594-8A75-9FF2773EB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1523" y="1825625"/>
            <a:ext cx="43689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59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87348-2F83-794B-02BD-2F89F10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DB2A8B6-03C0-6613-0A3F-5E3B6931A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0671" y="1825625"/>
            <a:ext cx="48906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96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C7353-F100-43E1-0168-DBEA5A4B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factory</a:t>
            </a:r>
            <a:r>
              <a:rPr lang="de-DE" dirty="0"/>
              <a:t>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9552B52-EC30-64DB-3B95-448C53536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918" y="1825625"/>
            <a:ext cx="9126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820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A3D26-7286-4DFB-FF8C-DDC4DB25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Test Class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156464-AF02-4D5A-5C28-4B46312EF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143" y="2372865"/>
            <a:ext cx="5295675" cy="380409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A6112C5-0295-6661-221E-4F3DA24B0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Set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(</a:t>
            </a:r>
            <a:r>
              <a:rPr lang="de-DE" b="0" i="0" u="none" strike="noStrike" dirty="0" err="1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I_PurchaseRequisition</a:t>
            </a:r>
            <a:r>
              <a:rPr lang="de-DE" b="0" i="0" u="none" strike="noStrike" dirty="0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/ I_PRODUCT...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6692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FB3606-AAF9-A336-432B-97E677ED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Together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68787-BB8B-DA5A-B3CE-8F6F7C069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Set Release State and </a:t>
            </a:r>
            <a:r>
              <a:rPr lang="de-DE" dirty="0" err="1"/>
              <a:t>option</a:t>
            </a:r>
            <a:r>
              <a:rPr lang="de-DE" dirty="0"/>
              <a:t> “Use in Cloud Development“.</a:t>
            </a:r>
          </a:p>
        </p:txBody>
      </p:sp>
    </p:spTree>
    <p:extLst>
      <p:ext uri="{BB962C8B-B14F-4D97-AF65-F5344CB8AC3E}">
        <p14:creationId xmlns:p14="http://schemas.microsoft.com/office/powerpoint/2010/main" val="1053250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Macintosh PowerPoint</Application>
  <PresentationFormat>Breitbild</PresentationFormat>
  <Paragraphs>55</Paragraphs>
  <Slides>32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41" baseType="lpstr">
      <vt:lpstr>72</vt:lpstr>
      <vt:lpstr>72 Brand Variable</vt:lpstr>
      <vt:lpstr>Aptos</vt:lpstr>
      <vt:lpstr>Aptos Display</vt:lpstr>
      <vt:lpstr>Arial</vt:lpstr>
      <vt:lpstr>Consolas</vt:lpstr>
      <vt:lpstr>Courier New</vt:lpstr>
      <vt:lpstr>Menlo</vt:lpstr>
      <vt:lpstr>Office</vt:lpstr>
      <vt:lpstr>Wrapper Scenario</vt:lpstr>
      <vt:lpstr>Wrapper Scenario</vt:lpstr>
      <vt:lpstr>Runtime for the Managed Business Objects with Unmanaged Save</vt:lpstr>
      <vt:lpstr>Unmanaged Save within the Transactional Processing</vt:lpstr>
      <vt:lpstr>Create Interface (local)</vt:lpstr>
      <vt:lpstr>Create Wrapper class</vt:lpstr>
      <vt:lpstr>Create Wrapper factory class</vt:lpstr>
      <vt:lpstr>Implement Test Class</vt:lpstr>
      <vt:lpstr>Together</vt:lpstr>
      <vt:lpstr>Create DB Table</vt:lpstr>
      <vt:lpstr>Create Views</vt:lpstr>
      <vt:lpstr>Create Metadata Extension </vt:lpstr>
      <vt:lpstr>Enhance Behavior Definition</vt:lpstr>
      <vt:lpstr>Create Behavior Projection</vt:lpstr>
      <vt:lpstr>Publish service binding and run SAP Fiori Elements preview</vt:lpstr>
      <vt:lpstr>Enhance behavior definition of data model</vt:lpstr>
      <vt:lpstr>Create data definition for products</vt:lpstr>
      <vt:lpstr>Enhance Metadata</vt:lpstr>
      <vt:lpstr>Enhance behavior implementation</vt:lpstr>
      <vt:lpstr>Implement new action createPurchRqnBAPISave</vt:lpstr>
      <vt:lpstr>Implement new action createPurchRqnBAPISave</vt:lpstr>
      <vt:lpstr>Implement on save validation using the BAPI test mode</vt:lpstr>
      <vt:lpstr>Implement unmanaged save</vt:lpstr>
      <vt:lpstr>Implement unmanaged save</vt:lpstr>
      <vt:lpstr>Expose the new action in Metadata Extension</vt:lpstr>
      <vt:lpstr>Expose the new action</vt:lpstr>
      <vt:lpstr>Replace Wrapper by API</vt:lpstr>
      <vt:lpstr>Replace Wrapper by API</vt:lpstr>
      <vt:lpstr>Replace Wrapper by API</vt:lpstr>
      <vt:lpstr>Extra Work I</vt:lpstr>
      <vt:lpstr>Extra Work I</vt:lpstr>
      <vt:lpstr>Extra Work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 Implementierungs-Workflow</dc:title>
  <dc:creator>Nils Meyhoff</dc:creator>
  <cp:lastModifiedBy>Jan  Jagusch</cp:lastModifiedBy>
  <cp:revision>30</cp:revision>
  <dcterms:created xsi:type="dcterms:W3CDTF">2024-05-22T07:20:18Z</dcterms:created>
  <dcterms:modified xsi:type="dcterms:W3CDTF">2024-06-13T06:09:49Z</dcterms:modified>
</cp:coreProperties>
</file>

<file path=docProps/thumbnail.jpeg>
</file>